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1" r:id="rId3"/>
    <p:sldId id="258" r:id="rId4"/>
    <p:sldId id="274" r:id="rId5"/>
    <p:sldId id="275" r:id="rId6"/>
    <p:sldId id="292" r:id="rId7"/>
    <p:sldId id="293" r:id="rId8"/>
    <p:sldId id="294" r:id="rId9"/>
    <p:sldId id="259" r:id="rId10"/>
    <p:sldId id="260" r:id="rId11"/>
    <p:sldId id="261" r:id="rId12"/>
    <p:sldId id="262" r:id="rId13"/>
    <p:sldId id="263" r:id="rId14"/>
    <p:sldId id="264" r:id="rId15"/>
    <p:sldId id="272" r:id="rId16"/>
    <p:sldId id="257" r:id="rId17"/>
  </p:sldIdLst>
  <p:sldSz cx="9144000" cy="5143500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19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tiff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media" Target="../media/media1.m4a"/><Relationship Id="rId4" Type="http://schemas.openxmlformats.org/officeDocument/2006/relationships/audio" Target="../media/media1.m4a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755488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5583"/>
            <a:ext cx="9163050" cy="5155565"/>
          </a:xfrm>
          <a:prstGeom prst="rect">
            <a:avLst/>
          </a:prstGeom>
        </p:spPr>
      </p:pic>
      <p:pic>
        <p:nvPicPr>
          <p:cNvPr id="9" name="图片 8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20" y="499818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78405" y="1197107"/>
            <a:ext cx="560578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第十二课  在天晴了的时候</a:t>
            </a:r>
            <a:endParaRPr lang="zh-CN" altLang="en-US" sz="36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75965" y="4152900"/>
            <a:ext cx="420941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2565" y="2919095"/>
            <a:ext cx="1478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61105" y="285750"/>
            <a:ext cx="2430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边读边划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5765" y="1877060"/>
            <a:ext cx="64287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默读全诗，想想课文哪些诗句写出了雨过天晴时的景物，边读边划出重点词句。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1405" y="282575"/>
            <a:ext cx="2333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品读诗歌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9280" y="1370965"/>
            <a:ext cx="6023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 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这首诗歌描绘了一幅怎样的画面？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2295" y="3146425"/>
            <a:ext cx="59359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这首诗描画了一幅清新的雨过天晴图。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00530" y="1436370"/>
            <a:ext cx="5642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哪些诗句是描写小路的？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0530" y="2781300"/>
            <a:ext cx="6722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为什么小路会是凉爽又温柔的？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86785" y="282575"/>
            <a:ext cx="2419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小结学法</a:t>
            </a:r>
            <a:endParaRPr lang="zh-CN" altLang="en-US" sz="4000" b="1">
              <a:ln>
                <a:solidFill>
                  <a:schemeClr val="tx1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7400" y="2114550"/>
            <a:ext cx="5278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学习现代诗歌有什么方法？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54170" y="184785"/>
            <a:ext cx="1706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业</a:t>
            </a:r>
            <a:endParaRPr lang="zh-CN" altLang="en-US" sz="4000" b="1">
              <a:ln>
                <a:solidFill>
                  <a:schemeClr val="tx1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6660" y="1527175"/>
            <a:ext cx="69843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有感情地朗读并背诵课文。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755488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5583"/>
            <a:ext cx="9163050" cy="51555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45048" y="1086697"/>
            <a:ext cx="464254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  <p:pic>
        <p:nvPicPr>
          <p:cNvPr id="3" name="图片 2" descr="结尾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680" y="3243809"/>
            <a:ext cx="5021610" cy="177756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39520" y="1273810"/>
            <a:ext cx="68814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唐代李商隐曾经有一首诗描写了雨后初晴的景象，也留下了千古传诵的美好诗句：“天意怜幽草，人间重晚晴。”现代著名诗人戴望舒也写了一首这样的诗。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270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637030" y="-1270"/>
            <a:ext cx="26168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060" y="-1270"/>
            <a:ext cx="3201035" cy="517906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图片 5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055" y="676910"/>
            <a:ext cx="623887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戴望舒(1905-1950年)名承，字朝安，小名海山，浙江杭州人。中国现代派象征主义诗人、翻译家等。他先后在鸳鸯蝴蝶派的刊物上发表过三篇小说:《债》、《卖艺童子》和《母爱》。1950年戴望舒在北京病逝，享年45岁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pic>
        <p:nvPicPr>
          <p:cNvPr id="2" name="懒得改网名_ - 在天晴了的时候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2250" y="110490"/>
            <a:ext cx="619125" cy="619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02915" y="22860"/>
            <a:ext cx="3135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朗读诗歌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2035" y="1087120"/>
            <a:ext cx="502475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在天晴了的时候，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该到小径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中去走走：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给雨润过的泥路，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一定是凉爽又温柔；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炫耀着新绿的小草，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已一下子洗净了尘垢；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不再胆怯的小白菊，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慢慢地抬起它们的头，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numSld="4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11655" y="864235"/>
            <a:ext cx="61188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试试寒，试试暖，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然后一瓣瓣地绽透；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抖去水珠的凤蝶儿，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在木叶间自在闲游，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把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它的饰彩的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智慧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书页，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曝着阳光一开一收。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1480" y="1221105"/>
            <a:ext cx="56191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到小径中去走走吧，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在天晴了的时候：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赤着脚，携着手，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踏着新泥，涉过溪流。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07160" y="1289050"/>
            <a:ext cx="59607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新阳推开了阴霾了，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溪水在温风中晕皱，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看山间移动的暗绿——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云的脚迹——它也在闲游。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33165" y="184785"/>
            <a:ext cx="2388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初读课文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1285" y="1988185"/>
            <a:ext cx="68338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要求：读准字音，读通句子，画   出生词和不理解的词、句。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0308013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9142730" cy="5179060"/>
          </a:xfrm>
          <a:prstGeom prst="rect">
            <a:avLst/>
          </a:prstGeom>
        </p:spPr>
      </p:pic>
      <p:pic>
        <p:nvPicPr>
          <p:cNvPr id="5" name="图片 4" descr="小图"/>
          <p:cNvPicPr>
            <a:picLocks noChangeAspect="1"/>
          </p:cNvPicPr>
          <p:nvPr/>
        </p:nvPicPr>
        <p:blipFill>
          <a:blip r:embed="rId2"/>
          <a:srcRect r="52063" b="79803"/>
          <a:stretch>
            <a:fillRect/>
          </a:stretch>
        </p:blipFill>
        <p:spPr>
          <a:xfrm>
            <a:off x="-635" y="-1270"/>
            <a:ext cx="1557020" cy="1372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184602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33800" y="285750"/>
            <a:ext cx="2310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认读词语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2870" y="1787525"/>
            <a:ext cx="670687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炫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耀    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曝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着    胆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怯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endParaRPr lang="zh-CN" altLang="en-US" sz="4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赤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脚    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涉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    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晕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皱  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</Words>
  <Application>WPS 演示</Application>
  <PresentationFormat>全屏显示(16:9)</PresentationFormat>
  <Paragraphs>75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楷体</vt:lpstr>
      <vt:lpstr>方正行楷简体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lenovop</cp:lastModifiedBy>
  <cp:revision>22</cp:revision>
  <dcterms:created xsi:type="dcterms:W3CDTF">2019-10-02T23:46:00Z</dcterms:created>
  <dcterms:modified xsi:type="dcterms:W3CDTF">2021-01-12T02:29:20Z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